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2"/>
  </p:notesMasterIdLst>
  <p:sldIdLst>
    <p:sldId id="313" r:id="rId6"/>
    <p:sldId id="301" r:id="rId7"/>
    <p:sldId id="302" r:id="rId8"/>
    <p:sldId id="258" r:id="rId9"/>
    <p:sldId id="275" r:id="rId10"/>
    <p:sldId id="266" r:id="rId11"/>
    <p:sldId id="276" r:id="rId12"/>
    <p:sldId id="277" r:id="rId13"/>
    <p:sldId id="303" r:id="rId14"/>
    <p:sldId id="304" r:id="rId15"/>
    <p:sldId id="305" r:id="rId16"/>
    <p:sldId id="306" r:id="rId17"/>
    <p:sldId id="290" r:id="rId18"/>
    <p:sldId id="289" r:id="rId19"/>
    <p:sldId id="307" r:id="rId20"/>
    <p:sldId id="308" r:id="rId21"/>
    <p:sldId id="299" r:id="rId22"/>
    <p:sldId id="267" r:id="rId23"/>
    <p:sldId id="311" r:id="rId24"/>
    <p:sldId id="312" r:id="rId25"/>
    <p:sldId id="291" r:id="rId26"/>
    <p:sldId id="309" r:id="rId27"/>
    <p:sldId id="310" r:id="rId28"/>
    <p:sldId id="278" r:id="rId29"/>
    <p:sldId id="298" r:id="rId30"/>
    <p:sldId id="297" r:id="rId31"/>
  </p:sldIdLst>
  <p:sldSz cx="9144000" cy="5143500" type="screen16x9"/>
  <p:notesSz cx="6858000" cy="9144000"/>
  <p:embeddedFontLst>
    <p:embeddedFont>
      <p:font typeface="Arial-Rounded" panose="020B0500000000000000" charset="0"/>
      <p:regular r:id="rId33"/>
    </p:embeddedFont>
    <p:embeddedFont>
      <p:font typeface="VNI-Brush" pitchFamily="2" charset="0"/>
      <p:italic r:id="rId34"/>
    </p:embeddedFont>
    <p:embeddedFont>
      <p:font typeface="Arial-SGK-TV" panose="020B0604020202020204" charset="0"/>
      <p:regular r:id="rId35"/>
      <p:bold r:id="rId36"/>
      <p:italic r:id="rId37"/>
    </p:embeddedFont>
    <p:embeddedFont>
      <p:font typeface="宋体" panose="02010600030101010101" pitchFamily="2" charset="-122"/>
      <p:regular r:id="rId38"/>
    </p:embeddedFont>
    <p:embeddedFont>
      <p:font typeface="DFPOP1-W9" panose="020B0604020202020204" charset="-128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3"/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3"/>
            <p14:sldId id="304"/>
            <p14:sldId id="305"/>
            <p14:sldId id="306"/>
            <p14:sldId id="290"/>
            <p14:sldId id="289"/>
            <p14:sldId id="307"/>
            <p14:sldId id="308"/>
            <p14:sldId id="299"/>
          </p14:sldIdLst>
        </p14:section>
        <p14:section name="Tiết 2" id="{47239A1A-9B72-4DA5-96A7-F8786F163078}">
          <p14:sldIdLst>
            <p14:sldId id="267"/>
            <p14:sldId id="311"/>
            <p14:sldId id="312"/>
            <p14:sldId id="291"/>
            <p14:sldId id="309"/>
            <p14:sldId id="310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45"/>
    <a:srgbClr val="920000"/>
    <a:srgbClr val="F14420"/>
    <a:srgbClr val="FF6600"/>
    <a:srgbClr val="EF2A19"/>
    <a:srgbClr val="4CA420"/>
    <a:srgbClr val="679C31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366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5328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625947" y="23948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2DCF9-7F53-4B79-9001-B28CD3BB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1878"/>
          <a:stretch/>
        </p:blipFill>
        <p:spPr>
          <a:xfrm>
            <a:off x="4120624" y="893334"/>
            <a:ext cx="4499030" cy="407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0DCC3-9E94-45B3-9BF2-E086FCE3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06" b="2504"/>
          <a:stretch/>
        </p:blipFill>
        <p:spPr>
          <a:xfrm>
            <a:off x="524346" y="893333"/>
            <a:ext cx="2855269" cy="40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15"/>
    </mc:Choice>
    <mc:Fallback xmlns="">
      <p:transition advTm="2221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6640" cy="2055730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12770" y="1154432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12770" y="2527796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322" y="1779354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360" y="3043726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4D281-8375-48BF-996A-E5311D866F31}"/>
              </a:ext>
            </a:extLst>
          </p:cNvPr>
          <p:cNvCxnSpPr>
            <a:cxnSpLocks/>
          </p:cNvCxnSpPr>
          <p:nvPr/>
        </p:nvCxnSpPr>
        <p:spPr>
          <a:xfrm>
            <a:off x="1550138" y="2236756"/>
            <a:ext cx="69517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6BDA-8C18-4BA6-B813-8CC6EBD7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7" b="1878"/>
          <a:stretch/>
        </p:blipFill>
        <p:spPr>
          <a:xfrm>
            <a:off x="166915" y="217714"/>
            <a:ext cx="4499030" cy="184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20262-4E18-4C6D-A219-5A1BC9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4" b="1517"/>
          <a:stretch/>
        </p:blipFill>
        <p:spPr>
          <a:xfrm>
            <a:off x="166914" y="2750455"/>
            <a:ext cx="4499029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922780" y="4089400"/>
            <a:ext cx="3509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8514" y="3711390"/>
            <a:ext cx="573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475423" y="1370081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02710" y="137581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366691" y="367818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836057" y="2660333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135DB-9D05-460D-B051-C88B424A0782}"/>
              </a:ext>
            </a:extLst>
          </p:cNvPr>
          <p:cNvGrpSpPr/>
          <p:nvPr/>
        </p:nvGrpSpPr>
        <p:grpSpPr>
          <a:xfrm>
            <a:off x="4530214" y="1523623"/>
            <a:ext cx="3891591" cy="667875"/>
            <a:chOff x="3744509" y="2522318"/>
            <a:chExt cx="3643126" cy="780741"/>
          </a:xfrm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90ADA7EB-00FD-47B1-BB12-0992C688B728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9BBE1BA8-7C37-457F-A0F8-950BB4E6C891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E967B1-0D8A-44E4-B8A6-832357C5B6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28C9B6-F310-47F3-B5F8-46046751ED79}"/>
              </a:ext>
            </a:extLst>
          </p:cNvPr>
          <p:cNvGrpSpPr/>
          <p:nvPr/>
        </p:nvGrpSpPr>
        <p:grpSpPr>
          <a:xfrm>
            <a:off x="4571999" y="2073752"/>
            <a:ext cx="3926693" cy="697265"/>
            <a:chOff x="3744509" y="2522318"/>
            <a:chExt cx="3643126" cy="7807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F161EF7-CEBB-4736-AF2A-95F926DFA6B2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gió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051686F2-F360-4A84-AFDB-AABB73F5746D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gõ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13BFC64-8231-42B6-9C49-5E5EA35A8AA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E8D7A8-B667-4041-8BFD-3FCBA4A01411}"/>
              </a:ext>
            </a:extLst>
          </p:cNvPr>
          <p:cNvGrpSpPr/>
          <p:nvPr/>
        </p:nvGrpSpPr>
        <p:grpSpPr>
          <a:xfrm>
            <a:off x="4530214" y="2618237"/>
            <a:ext cx="3970918" cy="648284"/>
            <a:chOff x="3617428" y="4364590"/>
            <a:chExt cx="3499109" cy="682226"/>
          </a:xfrm>
        </p:grpSpPr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C2E1FD3B-DBDC-4445-9F1B-A63D7B1B77C7}"/>
                </a:ext>
              </a:extLst>
            </p:cNvPr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lá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F21BA888-A307-4AAA-8953-1252DE681CFB}"/>
                </a:ext>
              </a:extLst>
            </p:cNvPr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Cả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CC8B-A378-47F5-A161-1056C6965EAC}"/>
                </a:ext>
              </a:extLst>
            </p:cNvPr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67069" y="3185394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530214" y="3733470"/>
            <a:ext cx="4029170" cy="714526"/>
            <a:chOff x="3541953" y="2535551"/>
            <a:chExt cx="4064539" cy="767508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541953" y="2535551"/>
              <a:ext cx="1349362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890191" y="2891989"/>
              <a:ext cx="1217557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67070" y="4370787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1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68993" y="128784"/>
            <a:ext cx="755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Ở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87555" y="2506333"/>
            <a:ext cx="542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7AE1814-3546-4C60-B16C-B680665098B7}"/>
              </a:ext>
            </a:extLst>
          </p:cNvPr>
          <p:cNvSpPr/>
          <p:nvPr/>
        </p:nvSpPr>
        <p:spPr>
          <a:xfrm>
            <a:off x="468993" y="1307543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“bay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.”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BEE40A78-0F7B-41F4-977A-3132790F570E}"/>
              </a:ext>
            </a:extLst>
          </p:cNvPr>
          <p:cNvSpPr/>
          <p:nvPr/>
        </p:nvSpPr>
        <p:spPr>
          <a:xfrm>
            <a:off x="468993" y="3324988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  <p:extLst mod="1"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131FBF6-DC83-4DEC-9D26-7137C9C37EB2}"/>
              </a:ext>
            </a:extLst>
          </p:cNvPr>
          <p:cNvSpPr/>
          <p:nvPr/>
        </p:nvSpPr>
        <p:spPr>
          <a:xfrm>
            <a:off x="670237" y="611077"/>
            <a:ext cx="619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3CBA42F-8E00-4E25-9A82-3676A737B46C}"/>
              </a:ext>
            </a:extLst>
          </p:cNvPr>
          <p:cNvSpPr/>
          <p:nvPr/>
        </p:nvSpPr>
        <p:spPr>
          <a:xfrm>
            <a:off x="543943" y="1692163"/>
            <a:ext cx="7550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5"/>
            <a:ext cx="727926" cy="57768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 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….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FA08A-AB29-41C3-9727-A8B2C4B6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34" y="1099617"/>
            <a:ext cx="921095" cy="92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9AD8-1806-4FE7-8E38-7E41B14AD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0" y="1316404"/>
            <a:ext cx="921095" cy="75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02E62-2D1E-4EF9-8C5C-265605400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2" y="2764850"/>
            <a:ext cx="865117" cy="71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C798-320B-4B4C-B9BE-F2C58B03C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3" y="2081567"/>
            <a:ext cx="921095" cy="75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6CA40-73AF-4194-BE60-FBB9E294D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58" y="3548621"/>
            <a:ext cx="865117" cy="718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1AE89-836C-4421-85AF-CC7248A9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2" y="3548621"/>
            <a:ext cx="865117" cy="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9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10082" cy="7081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500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Bạn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của</a:t>
            </a:r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gió</a:t>
            </a:r>
            <a:endParaRPr lang="en-US" sz="6600" b="1" dirty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ea"/>
            </a:endParaRPr>
          </a:p>
          <a:p>
            <a:pPr algn="ctr"/>
            <a:r>
              <a:rPr lang="en-US" sz="3600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Trang 12 -13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63219" y="1218413"/>
            <a:ext cx="110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94955" y="10645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文本框 109">
            <a:extLst>
              <a:ext uri="{FF2B5EF4-FFF2-40B4-BE49-F238E27FC236}">
                <a16:creationId xmlns:a16="http://schemas.microsoft.com/office/drawing/2014/main" id="{83310643-9069-4FEE-BDA4-FB1A6E08C24F}"/>
              </a:ext>
            </a:extLst>
          </p:cNvPr>
          <p:cNvSpPr txBox="1"/>
          <p:nvPr/>
        </p:nvSpPr>
        <p:spPr>
          <a:xfrm>
            <a:off x="207249" y="21749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62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59065" y="295746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117771" y="4671664"/>
            <a:ext cx="93036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54394" y="466150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hẹp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771090" y="1245872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" y="2022375"/>
            <a:ext cx="2152650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8" y="19715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4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|1.2|1|0.9|13|2.5|2.7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|10.4|10.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433</Words>
  <Application>Microsoft Office PowerPoint</Application>
  <PresentationFormat>On-screen Show (16:9)</PresentationFormat>
  <Paragraphs>114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Times New Roman</vt:lpstr>
      <vt:lpstr>Arial-Rounded</vt:lpstr>
      <vt:lpstr>VNI-Brush</vt:lpstr>
      <vt:lpstr>inpin heiti</vt:lpstr>
      <vt:lpstr>Arial-SGK-TV</vt:lpstr>
      <vt:lpstr>宋体</vt:lpstr>
      <vt:lpstr>DFPOP1-W9</vt:lpstr>
      <vt:lpstr>华康少女文字W5</vt:lpstr>
      <vt:lpstr>Verdana</vt:lpstr>
      <vt:lpstr>Calibri</vt:lpstr>
      <vt:lpstr>Wingdings</vt:lpstr>
      <vt:lpstr>Arial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83</cp:revision>
  <dcterms:created xsi:type="dcterms:W3CDTF">2020-08-13T09:19:00Z</dcterms:created>
  <dcterms:modified xsi:type="dcterms:W3CDTF">2022-01-21T13:17:25Z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